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408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31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4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696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104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66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27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855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945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50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098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43D5A-0EA7-4421-B8B5-04934952BCE2}" type="datetimeFigureOut">
              <a:rPr lang="hr-HR" smtClean="0"/>
              <a:t>13.6.2020.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426F-5720-44A3-85F1-8060692E677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718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r/resource/2426004/matematika/mno%c5%beenje-i-dijeljenj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53" y="3881928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niOkvir 1"/>
          <p:cNvSpPr txBox="1"/>
          <p:nvPr/>
        </p:nvSpPr>
        <p:spPr>
          <a:xfrm>
            <a:off x="2947106" y="823422"/>
            <a:ext cx="57606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smtClean="0"/>
              <a:t>Ponovi tablicu množenja i dijeljenja.</a:t>
            </a:r>
          </a:p>
          <a:p>
            <a:r>
              <a:rPr lang="hr-HR" sz="3200" dirty="0" smtClean="0"/>
              <a:t>Riješi zadatke u radnoj bilježnici  na </a:t>
            </a:r>
            <a:r>
              <a:rPr lang="hr-HR" sz="3200" dirty="0" smtClean="0"/>
              <a:t>4.5.6. i.7. </a:t>
            </a:r>
            <a:r>
              <a:rPr lang="hr-HR" sz="3200" dirty="0" smtClean="0"/>
              <a:t>zadatak na 62. str</a:t>
            </a:r>
            <a:r>
              <a:rPr lang="hr-HR" sz="3200" dirty="0" smtClean="0"/>
              <a:t>. I 63. str.</a:t>
            </a:r>
            <a:endParaRPr lang="hr-HR" sz="3200" dirty="0" smtClean="0"/>
          </a:p>
          <a:p>
            <a:r>
              <a:rPr lang="hr-HR" sz="3200" dirty="0" smtClean="0"/>
              <a:t>Vježbaj putem linka: </a:t>
            </a:r>
          </a:p>
          <a:p>
            <a:r>
              <a:rPr lang="hr-HR" sz="2000" dirty="0">
                <a:hlinkClick r:id="rId3"/>
              </a:rPr>
              <a:t>https://wordwall.net/hr/resource/2426004/matematika/mno%c5%beenje-i-dijeljenje</a:t>
            </a: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1106242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Prikaz na zaslonu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2020-06-13T06:32:59Z</dcterms:created>
  <dcterms:modified xsi:type="dcterms:W3CDTF">2020-06-13T06:35:48Z</dcterms:modified>
</cp:coreProperties>
</file>