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43D5A-0EA7-4421-B8B5-04934952BCE2}" type="datetimeFigureOut">
              <a:rPr lang="hr-HR" smtClean="0"/>
              <a:t>13.6.2020.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426F-5720-44A3-85F1-8060692E677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64083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43D5A-0EA7-4421-B8B5-04934952BCE2}" type="datetimeFigureOut">
              <a:rPr lang="hr-HR" smtClean="0"/>
              <a:t>13.6.2020.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426F-5720-44A3-85F1-8060692E677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2317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43D5A-0EA7-4421-B8B5-04934952BCE2}" type="datetimeFigureOut">
              <a:rPr lang="hr-HR" smtClean="0"/>
              <a:t>13.6.2020.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426F-5720-44A3-85F1-8060692E677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943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43D5A-0EA7-4421-B8B5-04934952BCE2}" type="datetimeFigureOut">
              <a:rPr lang="hr-HR" smtClean="0"/>
              <a:t>13.6.2020.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426F-5720-44A3-85F1-8060692E677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36965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43D5A-0EA7-4421-B8B5-04934952BCE2}" type="datetimeFigureOut">
              <a:rPr lang="hr-HR" smtClean="0"/>
              <a:t>13.6.2020.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426F-5720-44A3-85F1-8060692E677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41048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43D5A-0EA7-4421-B8B5-04934952BCE2}" type="datetimeFigureOut">
              <a:rPr lang="hr-HR" smtClean="0"/>
              <a:t>13.6.2020.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426F-5720-44A3-85F1-8060692E677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37664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43D5A-0EA7-4421-B8B5-04934952BCE2}" type="datetimeFigureOut">
              <a:rPr lang="hr-HR" smtClean="0"/>
              <a:t>13.6.2020.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426F-5720-44A3-85F1-8060692E677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82722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43D5A-0EA7-4421-B8B5-04934952BCE2}" type="datetimeFigureOut">
              <a:rPr lang="hr-HR" smtClean="0"/>
              <a:t>13.6.2020.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426F-5720-44A3-85F1-8060692E677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3855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43D5A-0EA7-4421-B8B5-04934952BCE2}" type="datetimeFigureOut">
              <a:rPr lang="hr-HR" smtClean="0"/>
              <a:t>13.6.2020.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426F-5720-44A3-85F1-8060692E677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69457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43D5A-0EA7-4421-B8B5-04934952BCE2}" type="datetimeFigureOut">
              <a:rPr lang="hr-HR" smtClean="0"/>
              <a:t>13.6.2020.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426F-5720-44A3-85F1-8060692E677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45509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43D5A-0EA7-4421-B8B5-04934952BCE2}" type="datetimeFigureOut">
              <a:rPr lang="hr-HR" smtClean="0"/>
              <a:t>13.6.2020.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426F-5720-44A3-85F1-8060692E677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10986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43D5A-0EA7-4421-B8B5-04934952BCE2}" type="datetimeFigureOut">
              <a:rPr lang="hr-HR" smtClean="0"/>
              <a:t>13.6.2020.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3426F-5720-44A3-85F1-8060692E677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87188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hr/resource/2426004/matematika/mno%c5%beenje-i-dijeljenj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253" y="3881928"/>
            <a:ext cx="2640013" cy="215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kstniOkvir 1"/>
          <p:cNvSpPr txBox="1"/>
          <p:nvPr/>
        </p:nvSpPr>
        <p:spPr>
          <a:xfrm>
            <a:off x="2947106" y="823422"/>
            <a:ext cx="576064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dirty="0" smtClean="0"/>
              <a:t>Ponovi tablicu množenja i dijeljenja.</a:t>
            </a:r>
          </a:p>
          <a:p>
            <a:r>
              <a:rPr lang="hr-HR" sz="3200" dirty="0" smtClean="0"/>
              <a:t>Riješi zadatke u radnoj bilježnici  na </a:t>
            </a:r>
            <a:r>
              <a:rPr lang="hr-HR" sz="3200" dirty="0" smtClean="0"/>
              <a:t>4.5.6. i.7. </a:t>
            </a:r>
            <a:r>
              <a:rPr lang="hr-HR" sz="3200" dirty="0" smtClean="0"/>
              <a:t>zadatak na 62. str</a:t>
            </a:r>
            <a:r>
              <a:rPr lang="hr-HR" sz="3200" dirty="0" smtClean="0"/>
              <a:t>. I 63. str.</a:t>
            </a:r>
            <a:endParaRPr lang="hr-HR" sz="3200" dirty="0" smtClean="0"/>
          </a:p>
          <a:p>
            <a:r>
              <a:rPr lang="hr-HR" sz="3200" dirty="0" smtClean="0"/>
              <a:t>Vježbaj putem linka: </a:t>
            </a:r>
          </a:p>
          <a:p>
            <a:r>
              <a:rPr lang="hr-HR" sz="2000" dirty="0">
                <a:hlinkClick r:id="rId3"/>
              </a:rPr>
              <a:t>https://wordwall.net/hr/resource/2426004/matematika/mno%c5%beenje-i-dijeljenje</a:t>
            </a:r>
            <a:endParaRPr lang="hr-HR" sz="2000" dirty="0" smtClean="0"/>
          </a:p>
        </p:txBody>
      </p:sp>
    </p:spTree>
    <p:extLst>
      <p:ext uri="{BB962C8B-B14F-4D97-AF65-F5344CB8AC3E}">
        <p14:creationId xmlns:p14="http://schemas.microsoft.com/office/powerpoint/2010/main" val="11062423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34</Words>
  <Application>Microsoft Office PowerPoint</Application>
  <PresentationFormat>Prikaz na zaslonu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2" baseType="lpstr">
      <vt:lpstr>Tema sustava Office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Martina</dc:creator>
  <cp:lastModifiedBy>Martina</cp:lastModifiedBy>
  <cp:revision>1</cp:revision>
  <dcterms:created xsi:type="dcterms:W3CDTF">2020-06-13T06:32:59Z</dcterms:created>
  <dcterms:modified xsi:type="dcterms:W3CDTF">2020-06-13T06:35:48Z</dcterms:modified>
</cp:coreProperties>
</file>